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769" autoAdjust="0"/>
  </p:normalViewPr>
  <p:slideViewPr>
    <p:cSldViewPr>
      <p:cViewPr varScale="1">
        <p:scale>
          <a:sx n="67" d="100"/>
          <a:sy n="67" d="100"/>
        </p:scale>
        <p:origin x="-102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F1E8657-618E-474E-91D1-F176C8423F3F}" type="datetimeFigureOut">
              <a:rPr lang="en-US" smtClean="0"/>
              <a:t>3/27/2009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29D29E6-2A98-4A3E-8560-530814DE33D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1E8657-618E-474E-91D1-F176C8423F3F}" type="datetimeFigureOut">
              <a:rPr lang="en-US" smtClean="0"/>
              <a:t>3/27/2009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9D29E6-2A98-4A3E-8560-530814DE33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1E8657-618E-474E-91D1-F176C8423F3F}" type="datetimeFigureOut">
              <a:rPr lang="en-US" smtClean="0"/>
              <a:t>3/27/2009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9D29E6-2A98-4A3E-8560-530814DE33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1E8657-618E-474E-91D1-F176C8423F3F}" type="datetimeFigureOut">
              <a:rPr lang="en-US" smtClean="0"/>
              <a:t>3/27/2009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9D29E6-2A98-4A3E-8560-530814DE33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F1E8657-618E-474E-91D1-F176C8423F3F}" type="datetimeFigureOut">
              <a:rPr lang="en-US" smtClean="0"/>
              <a:t>3/27/2009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29D29E6-2A98-4A3E-8560-530814DE33D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1E8657-618E-474E-91D1-F176C8423F3F}" type="datetimeFigureOut">
              <a:rPr lang="en-US" smtClean="0"/>
              <a:t>3/27/2009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29D29E6-2A98-4A3E-8560-530814DE33D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1E8657-618E-474E-91D1-F176C8423F3F}" type="datetimeFigureOut">
              <a:rPr lang="en-US" smtClean="0"/>
              <a:t>3/27/2009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29D29E6-2A98-4A3E-8560-530814DE33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1E8657-618E-474E-91D1-F176C8423F3F}" type="datetimeFigureOut">
              <a:rPr lang="en-US" smtClean="0"/>
              <a:t>3/27/2009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9D29E6-2A98-4A3E-8560-530814DE33D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1E8657-618E-474E-91D1-F176C8423F3F}" type="datetimeFigureOut">
              <a:rPr lang="en-US" smtClean="0"/>
              <a:t>3/27/2009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9D29E6-2A98-4A3E-8560-530814DE33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F1E8657-618E-474E-91D1-F176C8423F3F}" type="datetimeFigureOut">
              <a:rPr lang="en-US" smtClean="0"/>
              <a:t>3/27/2009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29D29E6-2A98-4A3E-8560-530814DE33D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F1E8657-618E-474E-91D1-F176C8423F3F}" type="datetimeFigureOut">
              <a:rPr lang="en-US" smtClean="0"/>
              <a:t>3/27/2009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29D29E6-2A98-4A3E-8560-530814DE33D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F1E8657-618E-474E-91D1-F176C8423F3F}" type="datetimeFigureOut">
              <a:rPr lang="en-US" smtClean="0"/>
              <a:t>3/27/2009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329D29E6-2A98-4A3E-8560-530814DE33D0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8845612">
            <a:off x="-1035169" y="2186521"/>
            <a:ext cx="7772400" cy="1470025"/>
          </a:xfrm>
        </p:spPr>
        <p:txBody>
          <a:bodyPr/>
          <a:lstStyle/>
          <a:p>
            <a:r>
              <a:rPr lang="en-US" dirty="0" smtClean="0"/>
              <a:t>For My Grandparents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Jackson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Buddy and Janet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Funny</a:t>
            </a:r>
          </a:p>
          <a:p>
            <a:r>
              <a:rPr lang="en-US" dirty="0" smtClean="0"/>
              <a:t>Laugh a lot</a:t>
            </a:r>
          </a:p>
          <a:p>
            <a:r>
              <a:rPr lang="en-US" dirty="0" smtClean="0"/>
              <a:t>Loving </a:t>
            </a:r>
          </a:p>
          <a:p>
            <a:r>
              <a:rPr lang="en-US" dirty="0" smtClean="0"/>
              <a:t>Nice</a:t>
            </a:r>
          </a:p>
          <a:p>
            <a:r>
              <a:rPr lang="en-US" dirty="0" err="1" smtClean="0"/>
              <a:t>Awsome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They Have Done For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Took me to racket ball games.</a:t>
            </a:r>
          </a:p>
          <a:p>
            <a:r>
              <a:rPr lang="en-US" dirty="0" smtClean="0"/>
              <a:t>They took their time to come every year.</a:t>
            </a:r>
            <a:endParaRPr lang="en-US" dirty="0" smtClean="0"/>
          </a:p>
          <a:p>
            <a:r>
              <a:rPr lang="en-US" dirty="0" smtClean="0"/>
              <a:t>Given me gifts.</a:t>
            </a:r>
          </a:p>
          <a:p>
            <a:r>
              <a:rPr lang="en-US" dirty="0" smtClean="0"/>
              <a:t>Play with me.</a:t>
            </a:r>
          </a:p>
          <a:p>
            <a:r>
              <a:rPr lang="en-US" dirty="0" smtClean="0"/>
              <a:t>Invite me over to their house.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40</TotalTime>
  <Words>52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Foundry</vt:lpstr>
      <vt:lpstr>For My Grandparents</vt:lpstr>
      <vt:lpstr>Buddy and Janet</vt:lpstr>
      <vt:lpstr>What They Have Done For Me</vt:lpstr>
      <vt:lpstr>Slide 4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 My Grandparents</dc:title>
  <dc:creator>mckinneyjac</dc:creator>
  <cp:lastModifiedBy>mckinneyjac</cp:lastModifiedBy>
  <cp:revision>4</cp:revision>
  <dcterms:created xsi:type="dcterms:W3CDTF">2009-03-27T18:23:34Z</dcterms:created>
  <dcterms:modified xsi:type="dcterms:W3CDTF">2009-03-27T19:04:21Z</dcterms:modified>
</cp:coreProperties>
</file>